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BEBB"/>
    <a:srgbClr val="FFDE51"/>
    <a:srgbClr val="FABD8C"/>
    <a:srgbClr val="FFFAB5"/>
    <a:srgbClr val="DABE46"/>
    <a:srgbClr val="71A729"/>
    <a:srgbClr val="FE9F25"/>
    <a:srgbClr val="C83C02"/>
    <a:srgbClr val="5798AA"/>
    <a:srgbClr val="EEB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30666-EEC7-B197-869B-66D54A06A512}" v="37" dt="2023-11-07T17:19:49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425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390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08875A-F011-DB4B-A4C8-3036DA7C3A60}"/>
              </a:ext>
            </a:extLst>
          </p:cNvPr>
          <p:cNvSpPr txBox="1"/>
          <p:nvPr/>
        </p:nvSpPr>
        <p:spPr>
          <a:xfrm>
            <a:off x="401261" y="2445382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2B7676-F547-1C4E-8D74-C37EB29DFB4F}"/>
              </a:ext>
            </a:extLst>
          </p:cNvPr>
          <p:cNvSpPr txBox="1"/>
          <p:nvPr/>
        </p:nvSpPr>
        <p:spPr>
          <a:xfrm>
            <a:off x="4841462" y="2490197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1B0F5-9321-ED40-BCB5-F8997DB404AB}"/>
              </a:ext>
            </a:extLst>
          </p:cNvPr>
          <p:cNvSpPr txBox="1"/>
          <p:nvPr/>
        </p:nvSpPr>
        <p:spPr>
          <a:xfrm>
            <a:off x="434002" y="6996272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79BEB-827F-4E46-88DF-271252211809}"/>
              </a:ext>
            </a:extLst>
          </p:cNvPr>
          <p:cNvSpPr txBox="1"/>
          <p:nvPr/>
        </p:nvSpPr>
        <p:spPr>
          <a:xfrm>
            <a:off x="2443692" y="1977338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NOVEMBER 13-17, 2023</a:t>
            </a:r>
            <a:endParaRPr lang="en-US" sz="32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795CE4-09EB-404E-AE16-3667A903DB55}"/>
              </a:ext>
            </a:extLst>
          </p:cNvPr>
          <p:cNvSpPr txBox="1"/>
          <p:nvPr/>
        </p:nvSpPr>
        <p:spPr>
          <a:xfrm>
            <a:off x="3448177" y="394394"/>
            <a:ext cx="5112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EEBB7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 Medium" panose="02000603000000000000" pitchFamily="2" charset="0"/>
                <a:cs typeface="KG Red Hands" charset="0"/>
              </a:rPr>
              <a:t>MRS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9B453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 Medium" panose="02000603000000000000" pitchFamily="2" charset="0"/>
                <a:cs typeface="KG Red Hands" charset="0"/>
              </a:rPr>
              <a:t>.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88414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 Medium" panose="02000603000000000000" pitchFamily="2" charset="0"/>
                <a:cs typeface="KG Red Hands" charset="0"/>
              </a:rPr>
              <a:t>PEACOCK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EEBB7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 Medium" panose="02000603000000000000" pitchFamily="2" charset="0"/>
                <a:cs typeface="KG Red Hands" charset="0"/>
              </a:rPr>
              <a:t>’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9B453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 Medium" panose="02000603000000000000" pitchFamily="2" charset="0"/>
                <a:cs typeface="KG Red Hands" charset="0"/>
              </a:rPr>
              <a:t>S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88414"/>
              </a:solidFill>
              <a:effectLst>
                <a:glow rad="101600">
                  <a:schemeClr val="bg1"/>
                </a:glow>
              </a:effectLst>
              <a:latin typeface="Century Gothic" panose="020B0502020202020204" pitchFamily="34" charset="0"/>
              <a:ea typeface="KAWonderful Medium" panose="02000603000000000000" pitchFamily="2" charset="0"/>
              <a:cs typeface="KG Red Hand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3174A-A4B3-86F3-FE72-397B9CFB95B8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9D6BE4-1165-35F7-90FD-EE440C524017}"/>
              </a:ext>
            </a:extLst>
          </p:cNvPr>
          <p:cNvSpPr txBox="1"/>
          <p:nvPr/>
        </p:nvSpPr>
        <p:spPr>
          <a:xfrm>
            <a:off x="331304" y="275460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Main Idea &amp; Details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Long 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Writing Prompt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Understand 3-digit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S.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Pilgrims</a:t>
            </a:r>
            <a:r>
              <a:rPr lang="en-US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/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Native Americans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7C9DB-5F67-8AD8-20C6-6FD4F1DDAE8C}"/>
              </a:ext>
            </a:extLst>
          </p:cNvPr>
          <p:cNvSpPr txBox="1"/>
          <p:nvPr/>
        </p:nvSpPr>
        <p:spPr>
          <a:xfrm>
            <a:off x="4448858" y="2335668"/>
            <a:ext cx="3110777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1F4734-FDBB-4E19-91DD-3675658EC57D}"/>
              </a:ext>
            </a:extLst>
          </p:cNvPr>
          <p:cNvSpPr txBox="1"/>
          <p:nvPr/>
        </p:nvSpPr>
        <p:spPr>
          <a:xfrm>
            <a:off x="4140772" y="2805897"/>
            <a:ext cx="3300324" cy="88229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17- Turkey Trot @ school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20-24: Thanksgiving Break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31D265-A920-EA20-1E8D-AD1E1FC67664}"/>
              </a:ext>
            </a:extLst>
          </p:cNvPr>
          <p:cNvSpPr/>
          <p:nvPr/>
        </p:nvSpPr>
        <p:spPr>
          <a:xfrm>
            <a:off x="331304" y="4310062"/>
            <a:ext cx="7109792" cy="461572"/>
          </a:xfrm>
          <a:prstGeom prst="rect">
            <a:avLst/>
          </a:prstGeom>
          <a:solidFill>
            <a:srgbClr val="A6B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03B346-2740-7453-0105-12625CB0B194}"/>
              </a:ext>
            </a:extLst>
          </p:cNvPr>
          <p:cNvSpPr txBox="1"/>
          <p:nvPr/>
        </p:nvSpPr>
        <p:spPr>
          <a:xfrm>
            <a:off x="1081655" y="4293685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oper Black"/>
                <a:cs typeface="Arial"/>
                <a:sym typeface="Arial"/>
              </a:rPr>
              <a:t>Phonics Skill OF THE WEEK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E73C05-6E9A-B908-53F7-EE7751978552}"/>
              </a:ext>
            </a:extLst>
          </p:cNvPr>
          <p:cNvSpPr txBox="1"/>
          <p:nvPr/>
        </p:nvSpPr>
        <p:spPr>
          <a:xfrm>
            <a:off x="1081654" y="4883849"/>
            <a:ext cx="5745865" cy="280076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Long U- U_E, UE, EW, 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FAF952-089C-4A8E-6F3F-980EDED76BB5}"/>
              </a:ext>
            </a:extLst>
          </p:cNvPr>
          <p:cNvSpPr txBox="1"/>
          <p:nvPr/>
        </p:nvSpPr>
        <p:spPr>
          <a:xfrm>
            <a:off x="1437582" y="520914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huge</a:t>
            </a:r>
          </a:p>
          <a:p>
            <a:r>
              <a:rPr lang="en-US" sz="2200" dirty="0"/>
              <a:t>music</a:t>
            </a:r>
          </a:p>
          <a:p>
            <a:r>
              <a:rPr lang="en-US" sz="2200" dirty="0"/>
              <a:t>view</a:t>
            </a:r>
          </a:p>
          <a:p>
            <a:r>
              <a:rPr lang="en-US" sz="2200" dirty="0"/>
              <a:t>few</a:t>
            </a:r>
          </a:p>
          <a:p>
            <a:r>
              <a:rPr lang="en-US" sz="2200" dirty="0"/>
              <a:t>reuse</a:t>
            </a:r>
          </a:p>
          <a:p>
            <a:r>
              <a:rPr lang="en-US" sz="2200" dirty="0"/>
              <a:t>cute</a:t>
            </a:r>
          </a:p>
          <a:p>
            <a:r>
              <a:rPr lang="en-US" sz="2200" dirty="0"/>
              <a:t>cube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27728F-1566-6650-7A91-01ED842D2E0C}"/>
              </a:ext>
            </a:extLst>
          </p:cNvPr>
          <p:cNvSpPr txBox="1"/>
          <p:nvPr/>
        </p:nvSpPr>
        <p:spPr>
          <a:xfrm>
            <a:off x="3533242" y="523090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fuel</a:t>
            </a:r>
          </a:p>
          <a:p>
            <a:r>
              <a:rPr lang="en-US" sz="2200" dirty="0"/>
              <a:t>use</a:t>
            </a:r>
          </a:p>
          <a:p>
            <a:r>
              <a:rPr lang="en-US" sz="2200" dirty="0"/>
              <a:t>mute</a:t>
            </a:r>
          </a:p>
          <a:p>
            <a:r>
              <a:rPr lang="en-US" sz="2200" dirty="0"/>
              <a:t>fume</a:t>
            </a:r>
          </a:p>
          <a:p>
            <a:r>
              <a:rPr lang="en-US" sz="2200" dirty="0"/>
              <a:t>because</a:t>
            </a:r>
          </a:p>
          <a:p>
            <a:r>
              <a:rPr lang="en-US" sz="2200" dirty="0"/>
              <a:t>word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83DFBE-2800-4693-EAA5-F19C8A2ED96E}"/>
              </a:ext>
            </a:extLst>
          </p:cNvPr>
          <p:cNvSpPr txBox="1"/>
          <p:nvPr/>
        </p:nvSpPr>
        <p:spPr>
          <a:xfrm>
            <a:off x="5361118" y="5126718"/>
            <a:ext cx="16348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work</a:t>
            </a:r>
          </a:p>
          <a:p>
            <a:r>
              <a:rPr lang="en-US" sz="2200" dirty="0"/>
              <a:t>write</a:t>
            </a:r>
          </a:p>
          <a:p>
            <a:r>
              <a:rPr lang="en-US" sz="2200" dirty="0"/>
              <a:t>know</a:t>
            </a:r>
          </a:p>
          <a:p>
            <a:r>
              <a:rPr lang="en-US" sz="2200" dirty="0"/>
              <a:t>new</a:t>
            </a:r>
          </a:p>
          <a:p>
            <a:r>
              <a:rPr lang="en-US" sz="2200" dirty="0"/>
              <a:t>over</a:t>
            </a:r>
          </a:p>
          <a:p>
            <a:r>
              <a:rPr lang="en-US" sz="2200" dirty="0"/>
              <a:t>unit</a:t>
            </a:r>
          </a:p>
          <a:p>
            <a:r>
              <a:rPr lang="en-US" sz="2200" dirty="0"/>
              <a:t>menu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ABBDEB-57DA-91B2-7946-CAE701E12A08}"/>
              </a:ext>
            </a:extLst>
          </p:cNvPr>
          <p:cNvSpPr txBox="1"/>
          <p:nvPr/>
        </p:nvSpPr>
        <p:spPr>
          <a:xfrm>
            <a:off x="330082" y="7978614"/>
            <a:ext cx="3810690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Send water &amp; snack everyday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Check your child’s folder everyday!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Signed papers go home on Tuesdays.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AA6AA0-261B-72CB-F87C-A4D033C661AC}"/>
              </a:ext>
            </a:extLst>
          </p:cNvPr>
          <p:cNvSpPr txBox="1"/>
          <p:nvPr/>
        </p:nvSpPr>
        <p:spPr>
          <a:xfrm>
            <a:off x="4251960" y="7963425"/>
            <a:ext cx="3189136" cy="147732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Homework/Tests-</a:t>
            </a:r>
          </a:p>
          <a:p>
            <a:r>
              <a:rPr lang="en-US" dirty="0">
                <a:latin typeface="Century Gothic" panose="020B0502020202020204" pitchFamily="34" charset="0"/>
              </a:rPr>
              <a:t>Reading, Math, and Fact Homework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Spelling test- Friday</a:t>
            </a:r>
          </a:p>
        </p:txBody>
      </p:sp>
    </p:spTree>
    <p:extLst>
      <p:ext uri="{BB962C8B-B14F-4D97-AF65-F5344CB8AC3E}">
        <p14:creationId xmlns:p14="http://schemas.microsoft.com/office/powerpoint/2010/main" val="9355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4507</TotalTime>
  <Words>131</Words>
  <Application>Microsoft Macintosh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Condensed</vt:lpstr>
      <vt:lpstr>Calibri</vt:lpstr>
      <vt:lpstr>Calibri Light</vt:lpstr>
      <vt:lpstr>Century Gothic</vt:lpstr>
      <vt:lpstr>Cooper Black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46</cp:revision>
  <cp:lastPrinted>2023-11-08T15:28:50Z</cp:lastPrinted>
  <dcterms:created xsi:type="dcterms:W3CDTF">2020-06-22T15:26:37Z</dcterms:created>
  <dcterms:modified xsi:type="dcterms:W3CDTF">2023-11-10T19:55:08Z</dcterms:modified>
</cp:coreProperties>
</file>